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822" y="-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3A5FEB-6481-4E10-9A34-184E549D4A50}"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A5FEB-6481-4E10-9A34-184E549D4A50}"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A5FEB-6481-4E10-9A34-184E549D4A50}"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A5FEB-6481-4E10-9A34-184E549D4A50}"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3A5FEB-6481-4E10-9A34-184E549D4A50}" type="datetimeFigureOut">
              <a:rPr lang="en-US" smtClean="0"/>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3A5FEB-6481-4E10-9A34-184E549D4A50}"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3A5FEB-6481-4E10-9A34-184E549D4A50}" type="datetimeFigureOut">
              <a:rPr lang="en-US" smtClean="0"/>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A5FEB-6481-4E10-9A34-184E549D4A50}" type="datetimeFigureOut">
              <a:rPr lang="en-US" smtClean="0"/>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A5FEB-6481-4E10-9A34-184E549D4A50}" type="datetimeFigureOut">
              <a:rPr lang="en-US" smtClean="0"/>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A5FEB-6481-4E10-9A34-184E549D4A50}"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3A5FEB-6481-4E10-9A34-184E549D4A50}" type="datetimeFigureOut">
              <a:rPr lang="en-US" smtClean="0"/>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93846-D908-446C-B048-2A2D032035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43A5FEB-6481-4E10-9A34-184E549D4A50}" type="datetimeFigureOut">
              <a:rPr lang="en-US" smtClean="0"/>
              <a:t>9/30/2018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7B93846-D908-446C-B048-2A2D032035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5750"/>
            <a:ext cx="8686800" cy="4571999"/>
          </a:xfrm>
        </p:spPr>
        <p:style>
          <a:lnRef idx="1">
            <a:schemeClr val="accent2"/>
          </a:lnRef>
          <a:fillRef idx="3">
            <a:schemeClr val="accent2"/>
          </a:fillRef>
          <a:effectRef idx="2">
            <a:schemeClr val="accent2"/>
          </a:effectRef>
          <a:fontRef idx="minor">
            <a:schemeClr val="lt1"/>
          </a:fontRef>
        </p:style>
        <p:txBody>
          <a:bodyPr>
            <a:noAutofit/>
          </a:bodyPr>
          <a:lstStyle/>
          <a:p>
            <a:pPr marL="914400" indent="-914400" algn="l">
              <a:lnSpc>
                <a:spcPct val="150000"/>
              </a:lnSpc>
              <a:spcBef>
                <a:spcPts val="600"/>
              </a:spcBef>
              <a:spcAft>
                <a:spcPts val="600"/>
              </a:spcAft>
            </a:pPr>
            <a:r>
              <a:rPr lang="en-US" sz="1200" b="1" dirty="0" smtClean="0">
                <a:solidFill>
                  <a:srgbClr val="FFFF00"/>
                </a:solidFill>
                <a:latin typeface="Arial Black" pitchFamily="34" charset="0"/>
              </a:rPr>
              <a:t>   </a:t>
            </a:r>
            <a:br>
              <a:rPr lang="en-US" sz="1200" b="1" dirty="0" smtClean="0">
                <a:solidFill>
                  <a:srgbClr val="FFFF00"/>
                </a:solidFill>
                <a:latin typeface="Arial Black" pitchFamily="34" charset="0"/>
              </a:rPr>
            </a:br>
            <a:r>
              <a:rPr lang="en-US" sz="1200" b="1" dirty="0">
                <a:solidFill>
                  <a:srgbClr val="FFFF00"/>
                </a:solidFill>
                <a:latin typeface="Arial Black" pitchFamily="34" charset="0"/>
              </a:rPr>
              <a:t/>
            </a:r>
            <a:br>
              <a:rPr lang="en-US" sz="1200" b="1" dirty="0">
                <a:solidFill>
                  <a:srgbClr val="FFFF00"/>
                </a:solidFill>
                <a:latin typeface="Arial Black" pitchFamily="34" charset="0"/>
              </a:rPr>
            </a:br>
            <a:r>
              <a:rPr lang="en-US" sz="1200" b="1" dirty="0" smtClean="0">
                <a:solidFill>
                  <a:srgbClr val="FFFF00"/>
                </a:solidFill>
                <a:latin typeface="Arial Black" pitchFamily="34" charset="0"/>
              </a:rPr>
              <a:t>          </a:t>
            </a:r>
            <a:br>
              <a:rPr lang="en-US" sz="1200" b="1" dirty="0" smtClean="0">
                <a:solidFill>
                  <a:srgbClr val="FFFF00"/>
                </a:solidFill>
                <a:latin typeface="Arial Black" pitchFamily="34" charset="0"/>
              </a:rPr>
            </a:br>
            <a:r>
              <a:rPr lang="en-US" sz="1800" b="1" dirty="0" smtClean="0">
                <a:solidFill>
                  <a:schemeClr val="tx1"/>
                </a:solidFill>
                <a:latin typeface="Arial Black" pitchFamily="34" charset="0"/>
              </a:rPr>
              <a:t>Y</a:t>
            </a:r>
            <a:r>
              <a:rPr lang="en-US" sz="1800" b="1" u="sng" dirty="0" smtClean="0">
                <a:solidFill>
                  <a:schemeClr val="tx1"/>
                </a:solidFill>
                <a:latin typeface="Arial Black" pitchFamily="34" charset="0"/>
              </a:rPr>
              <a:t>ou’re  suffering from CHD, if you find 7 “Yes”</a:t>
            </a:r>
            <a:r>
              <a:rPr lang="en-US" sz="1200" b="1" dirty="0" smtClean="0">
                <a:solidFill>
                  <a:srgbClr val="FFFF00"/>
                </a:solidFill>
                <a:latin typeface="Arial Black" pitchFamily="34" charset="0"/>
              </a:rPr>
              <a:t/>
            </a:r>
            <a:br>
              <a:rPr lang="en-US" sz="1200" b="1" dirty="0" smtClean="0">
                <a:solidFill>
                  <a:srgbClr val="FFFF00"/>
                </a:solidFill>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1. DO YOU PRIDE yourself on never being a burden to others?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2. DO PEOPLE WORRY that you’re not doing enough for yourself?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3. DO YOU ALWAYS TRY and avoid upsetting others?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4. DO YOU TEND TO GIVE to others and not count the cost to you?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5. DO YOU REMAIN LOYAL and faithful, regardless of what you may endure in a relationship?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6. DO YOU LIKE TO MAKE yourself useful to other people even when they don’t appreciate it?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7. DO YOU TEND TO TAKE on more work for close ones, even if it puts you under extra pressure? </a:t>
            </a:r>
            <a:r>
              <a:rPr lang="en-US" sz="1200" b="1" dirty="0">
                <a:solidFill>
                  <a:srgbClr val="FFFF00"/>
                </a:solidFill>
                <a:effectLst>
                  <a:outerShdw blurRad="38100" dist="38100" dir="2700000" algn="tl">
                    <a:srgbClr val="000000">
                      <a:alpha val="43137"/>
                    </a:srgbClr>
                  </a:outerShdw>
                </a:effectLst>
                <a:latin typeface="Arial Black" pitchFamily="34" charset="0"/>
              </a:rPr>
              <a:t> </a:t>
            </a:r>
            <a:r>
              <a:rPr lang="en-US" sz="1200" b="1" dirty="0" smtClean="0">
                <a:solidFill>
                  <a:srgbClr val="FFFF00"/>
                </a:solidFill>
                <a:effectLst>
                  <a:outerShdw blurRad="38100" dist="38100" dir="2700000" algn="tl">
                    <a:srgbClr val="000000">
                      <a:alpha val="43137"/>
                    </a:srgbClr>
                  </a:outerShdw>
                </a:effectLst>
                <a:latin typeface="Arial Black" pitchFamily="34" charset="0"/>
              </a:rPr>
              <a:t>Y/N   	</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8. DO YOU FEEL GREAT when you’re  being kind or advising someone?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9. DO YOU OFTEN HELP close friends more than you intend to?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effectLst>
                  <a:outerShdw blurRad="38100" dist="38100" dir="2700000" algn="tl">
                    <a:srgbClr val="000000">
                      <a:alpha val="43137"/>
                    </a:srgbClr>
                  </a:outerShdw>
                </a:effectLst>
                <a:latin typeface="Arial Black" pitchFamily="34" charset="0"/>
              </a:rPr>
              <a:t>10. DO YOU FREQUENTLY cancel dates with friends because you’re busy doing someone a favor? Y/N</a:t>
            </a:r>
            <a:br>
              <a:rPr lang="en-US" sz="1200" b="1" dirty="0" smtClean="0">
                <a:solidFill>
                  <a:srgbClr val="FFFF00"/>
                </a:solidFill>
                <a:effectLst>
                  <a:outerShdw blurRad="38100" dist="38100" dir="2700000" algn="tl">
                    <a:srgbClr val="000000">
                      <a:alpha val="43137"/>
                    </a:srgbClr>
                  </a:outerShdw>
                </a:effectLst>
                <a:latin typeface="Arial Black" pitchFamily="34" charset="0"/>
              </a:rPr>
            </a:br>
            <a:r>
              <a:rPr lang="en-US" sz="1200" b="1" dirty="0" smtClean="0">
                <a:solidFill>
                  <a:srgbClr val="FFFF00"/>
                </a:solidFill>
                <a:latin typeface="Arial Black" pitchFamily="34" charset="0"/>
              </a:rPr>
              <a:t/>
            </a:r>
            <a:br>
              <a:rPr lang="en-US" sz="1200" b="1" dirty="0" smtClean="0">
                <a:solidFill>
                  <a:srgbClr val="FFFF00"/>
                </a:solidFill>
                <a:latin typeface="Arial Black" pitchFamily="34" charset="0"/>
              </a:rPr>
            </a:br>
            <a:r>
              <a:rPr lang="en-US" sz="1200" b="1" dirty="0" smtClean="0">
                <a:solidFill>
                  <a:srgbClr val="FFFF00"/>
                </a:solidFill>
                <a:latin typeface="Arial Black" pitchFamily="34" charset="0"/>
              </a:rPr>
              <a:t/>
            </a:r>
            <a:br>
              <a:rPr lang="en-US" sz="1200" b="1" dirty="0" smtClean="0">
                <a:solidFill>
                  <a:srgbClr val="FFFF00"/>
                </a:solidFill>
                <a:latin typeface="Arial Black" pitchFamily="34" charset="0"/>
              </a:rPr>
            </a:br>
            <a:endParaRPr lang="en-US" sz="1200" b="1" dirty="0">
              <a:solidFill>
                <a:srgbClr val="FFFF00"/>
              </a:solidFill>
              <a:latin typeface="Arial Black"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Words>
  <Application>Microsoft Office PowerPoint</Application>
  <PresentationFormat>On-screen Show (16:9)</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You’re  suffering from CHD, if you find 7 “Yes” 1. DO YOU PRIDE yourself on never being a burden to others? Y/N 2. DO PEOPLE WORRY that you’re not doing enough for yourself? Y/N 3. DO YOU ALWAYS TRY and avoid upsetting others? Y/N 4. DO YOU TEND TO GIVE to others and not count the cost to you? Y/N 5. DO YOU REMAIN LOYAL and faithful, regardless of what you may endure in a relationship? Y/N 6. DO YOU LIKE TO MAKE yourself useful to other people even when they don’t appreciate it? Y/N 7. DO YOU TEND TO TAKE on more work for close ones, even if it puts you under extra pressure?  Y/N     8. DO YOU FEEL GREAT when you’re  being kind or advising someone? Y/N 9. DO YOU OFTEN HELP close friends more than you intend to? Y/N 10. DO YOU FREQUENTLY cancel dates with friends because you’re busy doing someone a favor? Y/N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PRIDE yourself on never being a burden to others? 2. DO PEOPLE WORRY that you’re not doing enough for yourself? 3. DO YOU ALWAYS TRY and avoid upsetting others? 4. DO YOU TEND TO GIVE to others and not count the cost to you?  5. DO YOU REMAIN LOYAL and faithful, regardless of what you may endure in a relationship? 6. Do you like to make yourself useful to other people even when they don’t appreciate it</dc:title>
  <dc:creator>Reviewer</dc:creator>
  <cp:lastModifiedBy>Reviewer</cp:lastModifiedBy>
  <cp:revision>6</cp:revision>
  <dcterms:created xsi:type="dcterms:W3CDTF">2018-09-30T10:29:33Z</dcterms:created>
  <dcterms:modified xsi:type="dcterms:W3CDTF">2018-09-30T11:14:45Z</dcterms:modified>
</cp:coreProperties>
</file>